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58" r:id="rId5"/>
    <p:sldId id="264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AC34D-401B-4623-B155-F25CBE201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48ABB5-13A1-5DF9-6A09-57A447109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696683-A7D0-B881-4CA0-1B757A84C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9E760C-3B7C-CC5C-298D-2B8AE006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824BD8-0FB1-E222-27FF-F5D1E675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078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083B5-E72C-B44C-A912-DB887EB9B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AE63B8-F927-438B-6A2A-C4FF88B72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93B21-4166-949F-44DB-2193CA8B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1100B7-64AD-3CFE-2642-21C63E26A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165E65-9608-B32B-DB1A-9CE317990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34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FD6ABE3-6414-A425-2C3A-3A8309BFD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9902B77-DCEE-9C6C-45C2-67A2E7D60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AAA065-865E-5897-3B7C-54379D150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150706-3B68-A58E-97C0-10EA5F3F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07E821-5E25-AB64-97C3-87E1E32F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6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96E0E-BADC-70E1-C577-3FB77820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10A84A-4D62-F0F5-C08E-387792348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122A69-03CD-0E6D-015F-BFA83707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78ED7E-A6F1-D158-BCB2-253A239C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DA8C2C-C994-08E0-4C30-89BD9C95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13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8BFA6-71A5-7662-4479-EE69DAD0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AE3209-8D5F-4EFD-D2F1-39F5568D8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D52C37-78FE-A6AF-44B1-38D274F2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A62685-2722-541F-0689-3A3F108C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EFD448-95E0-9653-6370-0492FD07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79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4B936-4B38-9635-2003-D6938F573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06F9C-E018-5268-B044-C755C8756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7F6281-3CD8-ACF7-2503-EB0B64337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6AD440-95D4-2F56-8B73-BC9B4117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5A4CC3-7B86-F443-D1A4-9A1CF78B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81328D-4835-AC5B-57D0-7CAB8F0BA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83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01241-4D2A-955A-907D-69CB85AE8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5CAC72-923E-7985-6064-45D10150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A0102A-9307-6E53-AD83-B6CD07A57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296DB6F-93F4-075A-1429-8529C9E7D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9532C93-CFF4-5609-7138-718035677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EBE1AC-2C5F-7060-4CA7-B6CD4FC8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24D419-4E5B-1D00-96A3-C47BE08C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DEBCE68-D98F-046D-1E3A-B396309D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60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FD55B-5309-17D0-D39D-B64A37D5D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2F845E-58B2-9929-62C0-37F13C5B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65FD7F9-E243-4AC2-B619-E272E044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DB3F37-E94C-8589-0568-8A84AA5D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82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65CE242-6640-D619-6B9F-88793568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CE87AAF-B60B-939D-C46E-835CE94D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B4EDD6-8989-4C1D-A3B5-F8D48ABD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67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FFC75-8D13-ACD0-74FF-566CC12E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ABF0E8-E18A-BC41-242E-92DE697F7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A99F84-8E38-C154-81F2-5A869EBD6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905A8B-CF02-2FE2-DC8E-83ECB0E3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78F2F3-82E2-6DE9-061E-FD6ADD94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54799C-43E0-3419-550A-7512E04F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2E553-6600-0E00-56B6-5BB10A020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211D150-7546-4622-AACA-5496370EF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1A1698-AE59-7195-1061-35788FB9D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D9CAD9-37F6-8863-0C30-25C14B47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10F713-9AD0-1AE3-0113-2639E4E9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8A7F82-71B6-5A35-70BB-37075432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30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3BA94CB-F175-556B-B079-D958D10D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588148-07AA-E8A1-A35D-4E9DEB9CF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C769BD-311E-8ABA-F102-CD4F63B1E9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F9A240-A6B7-14B3-4F66-0D8333EE8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0BB314-50E9-CDD7-8B8F-23C4BB0A3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8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75EDF-DC07-F607-E3A0-A8FAD56B0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0844"/>
            <a:ext cx="9144000" cy="777458"/>
          </a:xfrm>
        </p:spPr>
        <p:txBody>
          <a:bodyPr>
            <a:normAutofit/>
          </a:bodyPr>
          <a:lstStyle/>
          <a:p>
            <a:r>
              <a:rPr lang="nl-NL" sz="4400" dirty="0"/>
              <a:t>1.2 Sorteren en selecteren</a:t>
            </a:r>
          </a:p>
        </p:txBody>
      </p:sp>
      <p:pic>
        <p:nvPicPr>
          <p:cNvPr id="1026" name="Picture 2" descr="Fotoserie: Weinig opbrengst in de Winterswijkse aardappelen |  Vee-en-Gewas.nl - Landbouwnieuws voor Oost-Nederland">
            <a:extLst>
              <a:ext uri="{FF2B5EF4-FFF2-40B4-BE49-F238E27FC236}">
                <a16:creationId xmlns:a16="http://schemas.microsoft.com/office/drawing/2014/main" id="{9E41B849-1F6E-30D8-3604-14B571203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26" y="1677309"/>
            <a:ext cx="6939748" cy="462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53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9CA68-DA59-0F9A-D7AA-368246E6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Ingangscontrole </a:t>
            </a:r>
          </a:p>
        </p:txBody>
      </p:sp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EC96124-44A4-34A9-9B41-D939F310FF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789" y="121443"/>
            <a:ext cx="487363" cy="487363"/>
          </a:xfrm>
          <a:prstGeom prst="rect">
            <a:avLst/>
          </a:prstGeom>
        </p:spPr>
      </p:pic>
      <p:pic>
        <p:nvPicPr>
          <p:cNvPr id="2050" name="Picture 2" descr="10 tips om te voorkomen dat je voorraad bederft en beschimmelt | FavorFlav">
            <a:extLst>
              <a:ext uri="{FF2B5EF4-FFF2-40B4-BE49-F238E27FC236}">
                <a16:creationId xmlns:a16="http://schemas.microsoft.com/office/drawing/2014/main" id="{5C6F7BA5-5B6C-FB97-3D95-D1F8367FD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52" y="2197769"/>
            <a:ext cx="5292379" cy="27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anneer de kipfilet naar aardbei smaakt | It's everywhere">
            <a:extLst>
              <a:ext uri="{FF2B5EF4-FFF2-40B4-BE49-F238E27FC236}">
                <a16:creationId xmlns:a16="http://schemas.microsoft.com/office/drawing/2014/main" id="{0C341443-E614-AF5E-2CA5-E4433328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10778"/>
            <a:ext cx="590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6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2463" y="651718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nl-NL" dirty="0"/>
              <a:t>Sorteren = scheiden op eigenschap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3076" name="Picture 4" descr="http://www.square-crops.com/images/post/models/post/post_img/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4149080"/>
            <a:ext cx="4536504" cy="21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mptythefridge.be/wp-content/uploads/2014/11/Empty-the-Fridge-Soorten-peren1-e14907336509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32" y="1623826"/>
            <a:ext cx="6521535" cy="202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greefa.nl/files/moodbars/Moodbar_tomaten_900x3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149081"/>
            <a:ext cx="4137398" cy="15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C89E4FA-6C01-809A-9401-509CB3DC79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7304" y="1165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9"/>
    </mc:Choice>
    <mc:Fallback xmlns="">
      <p:transition spd="slow" advTm="12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4581" y="-71591"/>
            <a:ext cx="8229600" cy="2650306"/>
          </a:xfrm>
        </p:spPr>
        <p:txBody>
          <a:bodyPr>
            <a:normAutofit/>
          </a:bodyPr>
          <a:lstStyle/>
          <a:p>
            <a:r>
              <a:rPr lang="nl-NL" dirty="0"/>
              <a:t>Selecteren = scheiden op kwaliteit</a:t>
            </a:r>
            <a:br>
              <a:rPr lang="nl-NL" dirty="0"/>
            </a:br>
            <a:endParaRPr lang="nl-NL" dirty="0"/>
          </a:p>
        </p:txBody>
      </p:sp>
      <p:pic>
        <p:nvPicPr>
          <p:cNvPr id="3074" name="Picture 2" descr="Met deze tips rotten je appels minder snel - 24Kitchen">
            <a:extLst>
              <a:ext uri="{FF2B5EF4-FFF2-40B4-BE49-F238E27FC236}">
                <a16:creationId xmlns:a16="http://schemas.microsoft.com/office/drawing/2014/main" id="{B6F5C185-3D75-5FDF-2D89-014E4B22A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792" y="1545886"/>
            <a:ext cx="7459579" cy="49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A8762EF-E75B-FCAE-4400-6F4A3A838F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662" y="441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86"/>
    </mc:Choice>
    <mc:Fallback xmlns="">
      <p:transition spd="slow" advTm="64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BB266-8DD1-9CFE-3124-4A55CA81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Klassen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3D70409-7C2C-912C-50AC-2ABEBAA7D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46" y="121443"/>
            <a:ext cx="487363" cy="487363"/>
          </a:xfrm>
          <a:prstGeom prst="rect">
            <a:avLst/>
          </a:prstGeom>
        </p:spPr>
      </p:pic>
      <p:pic>
        <p:nvPicPr>
          <p:cNvPr id="4098" name="Picture 2" descr="Hierom is het afkeuren van afwijkende groente en fruit onnodig | Koken &amp;  Eten | AD.nl">
            <a:extLst>
              <a:ext uri="{FF2B5EF4-FFF2-40B4-BE49-F238E27FC236}">
                <a16:creationId xmlns:a16="http://schemas.microsoft.com/office/drawing/2014/main" id="{43A28F30-38C3-4A26-2D9D-2393154D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1634247"/>
            <a:ext cx="661035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H Komkommer bestellen | Albert Heijn">
            <a:extLst>
              <a:ext uri="{FF2B5EF4-FFF2-40B4-BE49-F238E27FC236}">
                <a16:creationId xmlns:a16="http://schemas.microsoft.com/office/drawing/2014/main" id="{2113331B-0CC0-ED7D-C3D7-6AD8AD7E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2" y="1577806"/>
            <a:ext cx="4410075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1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B925A02CDA8B4EAE25FB425D5C178A" ma:contentTypeVersion="16" ma:contentTypeDescription="Een nieuw document maken." ma:contentTypeScope="" ma:versionID="31f5ded9b755067c600e7f386be3611b">
  <xsd:schema xmlns:xsd="http://www.w3.org/2001/XMLSchema" xmlns:xs="http://www.w3.org/2001/XMLSchema" xmlns:p="http://schemas.microsoft.com/office/2006/metadata/properties" xmlns:ns2="67c2ff78-f7ad-405a-9447-375bb9f2f131" xmlns:ns3="cb72f433-2a8f-4097-ab86-b808acd8df41" targetNamespace="http://schemas.microsoft.com/office/2006/metadata/properties" ma:root="true" ma:fieldsID="63b0d48c2e2086a5eaf6823a64023a64" ns2:_="" ns3:_="">
    <xsd:import namespace="67c2ff78-f7ad-405a-9447-375bb9f2f131"/>
    <xsd:import namespace="cb72f433-2a8f-4097-ab86-b808acd8d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2ff78-f7ad-405a-9447-375bb9f2f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2f433-2a8f-4097-ab86-b808acd8df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26179f-bb4f-41ab-9ec9-0a7945201559}" ma:internalName="TaxCatchAll" ma:showField="CatchAllData" ma:web="cb72f433-2a8f-4097-ab86-b808acd8d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72f433-2a8f-4097-ab86-b808acd8df41" xsi:nil="true"/>
    <lcf76f155ced4ddcb4097134ff3c332f xmlns="67c2ff78-f7ad-405a-9447-375bb9f2f1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0A236D-24D1-41B7-892D-77D617588C52}"/>
</file>

<file path=customXml/itemProps2.xml><?xml version="1.0" encoding="utf-8"?>
<ds:datastoreItem xmlns:ds="http://schemas.openxmlformats.org/officeDocument/2006/customXml" ds:itemID="{1F3A5497-B396-4BB9-9A2A-2966CC6A0DDC}"/>
</file>

<file path=customXml/itemProps3.xml><?xml version="1.0" encoding="utf-8"?>
<ds:datastoreItem xmlns:ds="http://schemas.openxmlformats.org/officeDocument/2006/customXml" ds:itemID="{C665470F-4F06-4C7A-8812-FD18F7716E76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20</Words>
  <Application>Microsoft Office PowerPoint</Application>
  <PresentationFormat>Breedbeeld</PresentationFormat>
  <Paragraphs>5</Paragraphs>
  <Slides>5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1.2 Sorteren en selecteren</vt:lpstr>
      <vt:lpstr>Ingangscontrole </vt:lpstr>
      <vt:lpstr>Sorteren = scheiden op eigenschap   </vt:lpstr>
      <vt:lpstr>Selecteren = scheiden op kwaliteit </vt:lpstr>
      <vt:lpstr>Klassen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Sorteren en selecteren</dc:title>
  <dc:creator>Eva Koopman</dc:creator>
  <cp:lastModifiedBy>Eva Koopman</cp:lastModifiedBy>
  <cp:revision>1</cp:revision>
  <dcterms:created xsi:type="dcterms:W3CDTF">2023-06-13T09:31:15Z</dcterms:created>
  <dcterms:modified xsi:type="dcterms:W3CDTF">2023-06-13T09:52:25Z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0x01010016B925A02CDA8B4EAE25FB425D5C178A</vt:lpwstr>
  </property>
</Properties>
</file>